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3" r:id="rId7"/>
    <p:sldId id="262" r:id="rId8"/>
  </p:sldIdLst>
  <p:sldSz cx="9144000" cy="5143500" type="screen16x9"/>
  <p:notesSz cx="6858000" cy="9144000"/>
  <p:embeddedFontLst>
    <p:embeddedFont>
      <p:font typeface="Work Sans" panose="020B0604020202020204" charset="0"/>
      <p:regular r:id="rId10"/>
      <p:bold r:id="rId11"/>
      <p:italic r:id="rId12"/>
      <p:boldItalic r:id="rId13"/>
    </p:embeddedFont>
    <p:embeddedFont>
      <p:font typeface="Work Sans Regular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F49376-4B37-48C4-82BC-F3F9054E2018}">
  <a:tblStyle styleId="{7DF49376-4B37-48C4-82BC-F3F9054E20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680228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verse">
  <p:cSld name="BLANK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▪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●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  <p:sldLayoutId id="2147483657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664584" y="1307744"/>
            <a:ext cx="4094775" cy="9418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Super Mario</a:t>
            </a:r>
            <a:endParaRPr dirty="0"/>
          </a:p>
        </p:txBody>
      </p:sp>
      <p:grpSp>
        <p:nvGrpSpPr>
          <p:cNvPr id="59" name="Google Shape;59;p12"/>
          <p:cNvGrpSpPr/>
          <p:nvPr/>
        </p:nvGrpSpPr>
        <p:grpSpPr>
          <a:xfrm>
            <a:off x="6867248" y="652997"/>
            <a:ext cx="1580904" cy="1684493"/>
            <a:chOff x="5970800" y="1619250"/>
            <a:chExt cx="428650" cy="456725"/>
          </a:xfrm>
        </p:grpSpPr>
        <p:sp>
          <p:nvSpPr>
            <p:cNvPr id="60" name="Google Shape;60;p12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2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picture containing graffiti&#10;&#10;Description automatically generated">
            <a:extLst>
              <a:ext uri="{FF2B5EF4-FFF2-40B4-BE49-F238E27FC236}">
                <a16:creationId xmlns:a16="http://schemas.microsoft.com/office/drawing/2014/main" id="{4CCE79CF-8542-4EA7-8694-7A30DE3E8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359" y="397434"/>
            <a:ext cx="4605618" cy="25377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8C9E0F-9E1E-40A8-802A-DD37601A72B5}"/>
              </a:ext>
            </a:extLst>
          </p:cNvPr>
          <p:cNvSpPr txBox="1"/>
          <p:nvPr/>
        </p:nvSpPr>
        <p:spPr>
          <a:xfrm>
            <a:off x="664584" y="2586105"/>
            <a:ext cx="3227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Nguyễn Thế Tùng D</a:t>
            </a:r>
            <a:r>
              <a:rPr lang="vi-VN" dirty="0"/>
              <a:t>ư</a:t>
            </a:r>
            <a:r>
              <a:rPr lang="en-US" dirty="0" err="1"/>
              <a:t>ơng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432120" y="417295"/>
            <a:ext cx="4623974" cy="7771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</a:t>
            </a:r>
            <a:r>
              <a:rPr lang="en-US" dirty="0"/>
              <a:t>Ý t</a:t>
            </a:r>
            <a:r>
              <a:rPr lang="vi-VN" dirty="0"/>
              <a:t>ư</a:t>
            </a:r>
            <a:r>
              <a:rPr lang="en-US" dirty="0" err="1"/>
              <a:t>ởng</a:t>
            </a:r>
            <a:endParaRPr dirty="0"/>
          </a:p>
        </p:txBody>
      </p:sp>
      <p:grpSp>
        <p:nvGrpSpPr>
          <p:cNvPr id="73" name="Google Shape;73;p13"/>
          <p:cNvGrpSpPr/>
          <p:nvPr/>
        </p:nvGrpSpPr>
        <p:grpSpPr>
          <a:xfrm>
            <a:off x="7245744" y="711703"/>
            <a:ext cx="1097515" cy="913074"/>
            <a:chOff x="1926350" y="995225"/>
            <a:chExt cx="428650" cy="356600"/>
          </a:xfrm>
        </p:grpSpPr>
        <p:sp>
          <p:nvSpPr>
            <p:cNvPr id="74" name="Google Shape;74;p13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3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26" name="Picture 2" descr="Vì quá ức chế với con khủng long trong Chrome nên một thanh niên đã tự tạo  thiết bị auto “phá đảo” game này - GEARVN">
            <a:extLst>
              <a:ext uri="{FF2B5EF4-FFF2-40B4-BE49-F238E27FC236}">
                <a16:creationId xmlns:a16="http://schemas.microsoft.com/office/drawing/2014/main" id="{C750030F-6C7E-4A31-9AEA-E31C9CE48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57" y="2266597"/>
            <a:ext cx="3112963" cy="19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uper Mario Bros. - Full Game Walkthrough - YouTube">
            <a:extLst>
              <a:ext uri="{FF2B5EF4-FFF2-40B4-BE49-F238E27FC236}">
                <a16:creationId xmlns:a16="http://schemas.microsoft.com/office/drawing/2014/main" id="{3B240FDE-6BC8-4D40-A988-7DDF4721A7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0" t="15396" r="6428" b="13288"/>
          <a:stretch/>
        </p:blipFill>
        <p:spPr bwMode="auto">
          <a:xfrm>
            <a:off x="5491590" y="2337684"/>
            <a:ext cx="2942259" cy="170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ộng Với Dấu Hiệu Biểu Tượng - Miễn Phí vector hình ảnh trên Pixabay">
            <a:extLst>
              <a:ext uri="{FF2B5EF4-FFF2-40B4-BE49-F238E27FC236}">
                <a16:creationId xmlns:a16="http://schemas.microsoft.com/office/drawing/2014/main" id="{375AC87C-F45F-4AD3-8CE2-C4021BAEA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045" y="2767135"/>
            <a:ext cx="951049" cy="96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22ADF3-0074-4B85-BF16-11FACC0C9A3B}"/>
              </a:ext>
            </a:extLst>
          </p:cNvPr>
          <p:cNvSpPr txBox="1"/>
          <p:nvPr/>
        </p:nvSpPr>
        <p:spPr>
          <a:xfrm>
            <a:off x="1523525" y="1617669"/>
            <a:ext cx="5690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Work Sans" panose="020B0604020202020204" charset="0"/>
                <a:cs typeface="Times New Roman" panose="02020603050405020304" pitchFamily="18" charset="0"/>
              </a:rPr>
              <a:t>Dựa</a:t>
            </a:r>
            <a:r>
              <a:rPr lang="en-US" dirty="0">
                <a:latin typeface="Work Sans" panose="020B0604020202020204" charset="0"/>
                <a:cs typeface="Times New Roman" panose="02020603050405020304" pitchFamily="18" charset="0"/>
              </a:rPr>
              <a:t> trên 2 game kinh </a:t>
            </a:r>
            <a:r>
              <a:rPr lang="en-US" dirty="0" err="1">
                <a:latin typeface="Work Sans" panose="020B0604020202020204" charset="0"/>
                <a:cs typeface="Times New Roman" panose="02020603050405020304" pitchFamily="18" charset="0"/>
              </a:rPr>
              <a:t>điển</a:t>
            </a:r>
            <a:r>
              <a:rPr lang="en-US" dirty="0">
                <a:latin typeface="Work Sans" panose="020B0604020202020204" charset="0"/>
                <a:cs typeface="Times New Roman" panose="02020603050405020304" pitchFamily="18" charset="0"/>
              </a:rPr>
              <a:t> là game </a:t>
            </a:r>
            <a:r>
              <a:rPr lang="en-US" dirty="0" err="1">
                <a:latin typeface="Work Sans" panose="020B0604020202020204" charset="0"/>
                <a:cs typeface="Times New Roman" panose="02020603050405020304" pitchFamily="18" charset="0"/>
              </a:rPr>
              <a:t>Khủng</a:t>
            </a:r>
            <a:r>
              <a:rPr lang="en-US" dirty="0">
                <a:latin typeface="Work Sans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Work Sans" panose="020B0604020202020204" charset="0"/>
                <a:ea typeface="Tahoma" panose="020B0604030504040204" pitchFamily="34" charset="0"/>
                <a:cs typeface="Times New Roman" panose="02020603050405020304" pitchFamily="18" charset="0"/>
              </a:rPr>
              <a:t>Long</a:t>
            </a:r>
            <a:r>
              <a:rPr lang="en-US" dirty="0">
                <a:latin typeface="Work Sans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Work Sans" panose="020B0604020202020204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Work Sans" panose="020B0604020202020204" charset="0"/>
                <a:cs typeface="Times New Roman" panose="02020603050405020304" pitchFamily="18" charset="0"/>
              </a:rPr>
              <a:t> game Mario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ctrTitle" idx="4294967295"/>
          </p:nvPr>
        </p:nvSpPr>
        <p:spPr>
          <a:xfrm>
            <a:off x="517711" y="0"/>
            <a:ext cx="5358653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2. K</a:t>
            </a:r>
            <a:r>
              <a:rPr lang="en-US" sz="3000" dirty="0"/>
              <a:t>ế </a:t>
            </a:r>
            <a:r>
              <a:rPr lang="en-US" sz="3000" dirty="0" err="1"/>
              <a:t>hoạch</a:t>
            </a:r>
            <a:r>
              <a:rPr lang="en-US" sz="3000" dirty="0"/>
              <a:t> </a:t>
            </a:r>
            <a:r>
              <a:rPr lang="en-US" sz="3000" dirty="0" err="1"/>
              <a:t>đặt</a:t>
            </a:r>
            <a:r>
              <a:rPr lang="en-US" sz="3000" dirty="0"/>
              <a:t> ra</a:t>
            </a:r>
            <a:endParaRPr sz="3000"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4294967295"/>
          </p:nvPr>
        </p:nvSpPr>
        <p:spPr>
          <a:xfrm>
            <a:off x="4706469" y="2723554"/>
            <a:ext cx="3583643" cy="17397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Ng</a:t>
            </a:r>
            <a:r>
              <a:rPr lang="vi-VN" dirty="0"/>
              <a:t>ư</a:t>
            </a:r>
            <a:r>
              <a:rPr lang="en-US" dirty="0" err="1"/>
              <a:t>ời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ơ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v</a:t>
            </a:r>
            <a:r>
              <a:rPr lang="vi-VN" dirty="0"/>
              <a:t>ư</a:t>
            </a:r>
            <a:r>
              <a:rPr lang="en-US" dirty="0" err="1"/>
              <a:t>ợt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ngại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kẻ</a:t>
            </a:r>
            <a:r>
              <a:rPr lang="en-US" dirty="0"/>
              <a:t> </a:t>
            </a:r>
            <a:r>
              <a:rPr lang="en-US" dirty="0" err="1"/>
              <a:t>địch</a:t>
            </a:r>
            <a:r>
              <a:rPr lang="en-US" dirty="0"/>
              <a:t>,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cối</a:t>
            </a:r>
            <a:r>
              <a:rPr lang="en-US" dirty="0"/>
              <a:t>, </a:t>
            </a:r>
            <a:r>
              <a:rPr lang="en-US" dirty="0" err="1"/>
              <a:t>và</a:t>
            </a:r>
            <a:r>
              <a:rPr lang="en-US" dirty="0"/>
              <a:t> ăn </a:t>
            </a:r>
            <a:r>
              <a:rPr lang="en-US" dirty="0" err="1"/>
              <a:t>điểm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6B2117-ADAC-4F78-A6FD-5F29B712E3E5}"/>
              </a:ext>
            </a:extLst>
          </p:cNvPr>
          <p:cNvSpPr txBox="1"/>
          <p:nvPr/>
        </p:nvSpPr>
        <p:spPr>
          <a:xfrm>
            <a:off x="4706469" y="1159800"/>
            <a:ext cx="36943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Game </a:t>
            </a:r>
            <a:r>
              <a:rPr lang="en-US" sz="2000" dirty="0" err="1"/>
              <a:t>chạy</a:t>
            </a:r>
            <a:r>
              <a:rPr lang="en-US" sz="2000" dirty="0"/>
              <a:t> đ</a:t>
            </a:r>
            <a:r>
              <a:rPr lang="vi-VN" sz="2000" dirty="0"/>
              <a:t>ư</a:t>
            </a:r>
            <a:r>
              <a:rPr lang="en-US" sz="2000" dirty="0" err="1"/>
              <a:t>ợc</a:t>
            </a:r>
            <a:r>
              <a:rPr lang="en-US" sz="2000" dirty="0"/>
              <a:t>, bao </a:t>
            </a:r>
            <a:r>
              <a:rPr lang="en-US" sz="2000" dirty="0" err="1"/>
              <a:t>gồm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thành</a:t>
            </a:r>
            <a:r>
              <a:rPr lang="en-US" sz="2000" dirty="0"/>
              <a:t> </a:t>
            </a:r>
            <a:r>
              <a:rPr lang="en-US" sz="2000" dirty="0" err="1"/>
              <a:t>phần</a:t>
            </a:r>
            <a:r>
              <a:rPr lang="en-US" sz="2000" dirty="0"/>
              <a:t> c</a:t>
            </a:r>
            <a:r>
              <a:rPr lang="vi-VN" sz="2000" dirty="0"/>
              <a:t>ơ</a:t>
            </a:r>
            <a:r>
              <a:rPr lang="en-US" sz="2000" dirty="0"/>
              <a:t> </a:t>
            </a:r>
            <a:r>
              <a:rPr lang="en-US" sz="2000" dirty="0" err="1"/>
              <a:t>bản</a:t>
            </a:r>
            <a:r>
              <a:rPr lang="en-US" sz="2000" dirty="0"/>
              <a:t> </a:t>
            </a:r>
            <a:r>
              <a:rPr lang="en-US" sz="2000" dirty="0" err="1"/>
              <a:t>nh</a:t>
            </a:r>
            <a:r>
              <a:rPr lang="vi-VN" sz="2000" dirty="0"/>
              <a:t>ư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nút</a:t>
            </a:r>
            <a:r>
              <a:rPr lang="en-US" sz="2000" dirty="0"/>
              <a:t> </a:t>
            </a:r>
            <a:r>
              <a:rPr lang="en-US" sz="2000" dirty="0" err="1"/>
              <a:t>điều</a:t>
            </a:r>
            <a:r>
              <a:rPr lang="en-US" sz="2000" dirty="0"/>
              <a:t> </a:t>
            </a:r>
            <a:r>
              <a:rPr lang="en-US" sz="2000" dirty="0" err="1"/>
              <a:t>khiển</a:t>
            </a:r>
            <a:r>
              <a:rPr lang="en-US" sz="2000" dirty="0"/>
              <a:t>, </a:t>
            </a:r>
            <a:r>
              <a:rPr lang="en-US" sz="2000" dirty="0" err="1"/>
              <a:t>điều</a:t>
            </a:r>
            <a:r>
              <a:rPr lang="en-US" sz="2000" dirty="0"/>
              <a:t> </a:t>
            </a:r>
            <a:r>
              <a:rPr lang="en-US" sz="2000" dirty="0" err="1"/>
              <a:t>khiển</a:t>
            </a:r>
            <a:r>
              <a:rPr lang="en-US" sz="2000" dirty="0"/>
              <a:t> </a:t>
            </a:r>
            <a:r>
              <a:rPr lang="en-US" sz="2000" dirty="0" err="1"/>
              <a:t>nhân</a:t>
            </a:r>
            <a:r>
              <a:rPr lang="en-US" sz="2000" dirty="0"/>
              <a:t> </a:t>
            </a:r>
            <a:r>
              <a:rPr lang="en-US" sz="2000" dirty="0" err="1"/>
              <a:t>vật</a:t>
            </a:r>
            <a:r>
              <a:rPr lang="en-US" sz="2000" dirty="0"/>
              <a:t>, </a:t>
            </a:r>
            <a:r>
              <a:rPr lang="en-US" sz="2000" dirty="0" err="1"/>
              <a:t>tính</a:t>
            </a:r>
            <a:r>
              <a:rPr lang="en-US" sz="2000" dirty="0"/>
              <a:t> </a:t>
            </a:r>
            <a:r>
              <a:rPr lang="en-US" sz="2000" dirty="0" err="1"/>
              <a:t>điểm</a:t>
            </a:r>
            <a:endParaRPr lang="en-US" sz="2000" dirty="0"/>
          </a:p>
        </p:txBody>
      </p:sp>
      <p:pic>
        <p:nvPicPr>
          <p:cNvPr id="2050" name="Picture 2" descr="Từng bước xây dựng ý tưởng tốt hơn">
            <a:extLst>
              <a:ext uri="{FF2B5EF4-FFF2-40B4-BE49-F238E27FC236}">
                <a16:creationId xmlns:a16="http://schemas.microsoft.com/office/drawing/2014/main" id="{99AA6856-12AB-4C51-BCD2-A929A39FB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31" y="1442188"/>
            <a:ext cx="3534684" cy="264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472523" y="544224"/>
            <a:ext cx="4950000" cy="927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3.</a:t>
            </a:r>
            <a:r>
              <a:rPr lang="en-US" sz="3500" dirty="0" err="1"/>
              <a:t>Kết</a:t>
            </a:r>
            <a:r>
              <a:rPr lang="en-US" sz="3500" dirty="0"/>
              <a:t> </a:t>
            </a:r>
            <a:r>
              <a:rPr lang="en-US" sz="3500" dirty="0" err="1"/>
              <a:t>quả</a:t>
            </a:r>
            <a:endParaRPr sz="3500" dirty="0"/>
          </a:p>
        </p:txBody>
      </p:sp>
      <p:sp>
        <p:nvSpPr>
          <p:cNvPr id="93" name="Google Shape;93;p15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96CA99-122F-466C-81C1-966165D87C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06" t="14117" r="41482" b="32287"/>
          <a:stretch/>
        </p:blipFill>
        <p:spPr>
          <a:xfrm>
            <a:off x="4514909" y="2049102"/>
            <a:ext cx="4234854" cy="27566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FDCCC5-5BED-4A61-8BD3-7F9166FF01C2}"/>
              </a:ext>
            </a:extLst>
          </p:cNvPr>
          <p:cNvSpPr txBox="1"/>
          <p:nvPr/>
        </p:nvSpPr>
        <p:spPr>
          <a:xfrm>
            <a:off x="472523" y="2129784"/>
            <a:ext cx="36643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Game Super Mario:</a:t>
            </a:r>
          </a:p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bật</a:t>
            </a:r>
            <a:r>
              <a:rPr lang="en-US" dirty="0"/>
              <a:t> </a:t>
            </a:r>
            <a:r>
              <a:rPr lang="en-US" dirty="0" err="1"/>
              <a:t>nhảy</a:t>
            </a:r>
            <a:r>
              <a:rPr lang="en-US" dirty="0"/>
              <a:t> bằng SPACE </a:t>
            </a:r>
            <a:r>
              <a:rPr lang="en-US" dirty="0" err="1"/>
              <a:t>để</a:t>
            </a:r>
            <a:r>
              <a:rPr lang="en-US" dirty="0"/>
              <a:t> ăn </a:t>
            </a:r>
            <a:r>
              <a:rPr lang="en-US" dirty="0" err="1"/>
              <a:t>vàng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tránh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là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ngại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. </a:t>
            </a:r>
          </a:p>
          <a:p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ăn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vàng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10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405227" y="298995"/>
            <a:ext cx="5092200" cy="10551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endParaRPr dirty="0"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08638" y="1694360"/>
            <a:ext cx="74058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: Game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c</a:t>
            </a:r>
            <a:r>
              <a:rPr lang="vi-VN" dirty="0"/>
              <a:t>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,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 err="1"/>
              <a:t>ớng</a:t>
            </a:r>
            <a:r>
              <a:rPr lang="en-US" dirty="0"/>
              <a:t> </a:t>
            </a:r>
            <a:r>
              <a:rPr lang="en-US" dirty="0" err="1"/>
              <a:t>ngại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,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,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game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ổn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dirty="0" err="1"/>
              <a:t>Khuyết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: Ch</a:t>
            </a:r>
            <a:r>
              <a:rPr lang="vi-VN" dirty="0"/>
              <a:t>ư</a:t>
            </a:r>
            <a:r>
              <a:rPr lang="en-US" dirty="0"/>
              <a:t>a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ra ban </a:t>
            </a:r>
            <a:r>
              <a:rPr lang="en-US" dirty="0" err="1"/>
              <a:t>đầu</a:t>
            </a:r>
            <a:r>
              <a:rPr lang="en-US" dirty="0"/>
              <a:t>. (</a:t>
            </a:r>
            <a:r>
              <a:rPr lang="en-US" dirty="0" err="1"/>
              <a:t>Chưa</a:t>
            </a:r>
            <a:r>
              <a:rPr lang="en-US" dirty="0"/>
              <a:t> có </a:t>
            </a:r>
            <a:r>
              <a:rPr lang="en-US" dirty="0" err="1"/>
              <a:t>sloud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6909974" cy="13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animation </a:t>
            </a:r>
            <a:r>
              <a:rPr lang="en-US" dirty="0" err="1"/>
              <a:t>động</a:t>
            </a:r>
            <a:r>
              <a:rPr lang="en-US" dirty="0"/>
              <a:t>  </a:t>
            </a:r>
            <a:r>
              <a:rPr lang="en-US" dirty="0" err="1"/>
              <a:t>kẻ</a:t>
            </a:r>
            <a:r>
              <a:rPr lang="en-US" dirty="0"/>
              <a:t> </a:t>
            </a:r>
            <a:r>
              <a:rPr lang="en-US" dirty="0" err="1"/>
              <a:t>địch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zombie có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en-US" dirty="0" err="1"/>
              <a:t>Tạo</a:t>
            </a:r>
            <a:r>
              <a:rPr lang="en-US" dirty="0"/>
              <a:t> them </a:t>
            </a:r>
            <a:r>
              <a:rPr lang="en-US" dirty="0" err="1"/>
              <a:t>các</a:t>
            </a:r>
            <a:r>
              <a:rPr lang="en-US" dirty="0"/>
              <a:t> level (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)</a:t>
            </a:r>
          </a:p>
        </p:txBody>
      </p:sp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662708" y="-76270"/>
            <a:ext cx="7034853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5. </a:t>
            </a:r>
            <a:r>
              <a:rPr lang="en-US" sz="3600" dirty="0"/>
              <a:t>H</a:t>
            </a:r>
            <a:r>
              <a:rPr lang="vi-VN" sz="3600" dirty="0"/>
              <a:t>ư</a:t>
            </a:r>
            <a:r>
              <a:rPr lang="en-US" sz="3600" dirty="0" err="1"/>
              <a:t>ớng</a:t>
            </a:r>
            <a:r>
              <a:rPr lang="en-US" sz="3600" dirty="0"/>
              <a:t> </a:t>
            </a:r>
            <a:r>
              <a:rPr lang="en-US" sz="3600" dirty="0" err="1"/>
              <a:t>phát</a:t>
            </a:r>
            <a:r>
              <a:rPr lang="en-US" sz="3600" dirty="0"/>
              <a:t> </a:t>
            </a:r>
            <a:r>
              <a:rPr lang="en-US" sz="3600" dirty="0" err="1"/>
              <a:t>triển</a:t>
            </a:r>
            <a:r>
              <a:rPr lang="en-US" sz="3600" dirty="0"/>
              <a:t> game</a:t>
            </a:r>
            <a:endParaRPr sz="3600" dirty="0"/>
          </a:p>
        </p:txBody>
      </p:sp>
      <p:grpSp>
        <p:nvGrpSpPr>
          <p:cNvPr id="138" name="Google Shape;138;p19"/>
          <p:cNvGrpSpPr/>
          <p:nvPr/>
        </p:nvGrpSpPr>
        <p:grpSpPr>
          <a:xfrm>
            <a:off x="7516121" y="711701"/>
            <a:ext cx="903434" cy="903434"/>
            <a:chOff x="2594325" y="1627175"/>
            <a:chExt cx="440850" cy="440850"/>
          </a:xfrm>
        </p:grpSpPr>
        <p:sp>
          <p:nvSpPr>
            <p:cNvPr id="139" name="Google Shape;139;p1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9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ctrTitle" idx="4294967295"/>
          </p:nvPr>
        </p:nvSpPr>
        <p:spPr>
          <a:xfrm>
            <a:off x="854191" y="3233478"/>
            <a:ext cx="5089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rgbClr val="FFFFFF"/>
                </a:solidFill>
              </a:rPr>
              <a:t>Thanks </a:t>
            </a:r>
            <a:r>
              <a:rPr lang="en-US" sz="8000" dirty="0">
                <a:solidFill>
                  <a:srgbClr val="FFFFFF"/>
                </a:solidFill>
              </a:rPr>
              <a:t>for watching</a:t>
            </a:r>
            <a:endParaRPr sz="8000" dirty="0">
              <a:solidFill>
                <a:srgbClr val="FFFFFF"/>
              </a:solidFill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7415036" y="2688700"/>
            <a:ext cx="257297" cy="24567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" name="Google Shape;118;p18"/>
          <p:cNvGrpSpPr/>
          <p:nvPr/>
        </p:nvGrpSpPr>
        <p:grpSpPr>
          <a:xfrm>
            <a:off x="7095409" y="1308801"/>
            <a:ext cx="1102361" cy="1102633"/>
            <a:chOff x="6654650" y="3665275"/>
            <a:chExt cx="409100" cy="409125"/>
          </a:xfrm>
        </p:grpSpPr>
        <p:sp>
          <p:nvSpPr>
            <p:cNvPr id="119" name="Google Shape;119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121;p18"/>
          <p:cNvGrpSpPr/>
          <p:nvPr/>
        </p:nvGrpSpPr>
        <p:grpSpPr>
          <a:xfrm rot="2580127">
            <a:off x="5933413" y="1589550"/>
            <a:ext cx="728298" cy="728371"/>
            <a:chOff x="570875" y="4322250"/>
            <a:chExt cx="443300" cy="443325"/>
          </a:xfrm>
        </p:grpSpPr>
        <p:sp>
          <p:nvSpPr>
            <p:cNvPr id="122" name="Google Shape;122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8"/>
          <p:cNvSpPr/>
          <p:nvPr/>
        </p:nvSpPr>
        <p:spPr>
          <a:xfrm rot="2466840">
            <a:off x="6273713" y="907482"/>
            <a:ext cx="357493" cy="34134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-1609288">
            <a:off x="6796553" y="1122274"/>
            <a:ext cx="257260" cy="2456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2926112">
            <a:off x="8197797" y="1932099"/>
            <a:ext cx="192660" cy="18395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/>
          <p:nvPr/>
        </p:nvSpPr>
        <p:spPr>
          <a:xfrm rot="-1609326">
            <a:off x="7396010" y="699666"/>
            <a:ext cx="173600" cy="16572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000000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6B26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251</Words>
  <Application>Microsoft Office PowerPoint</Application>
  <PresentationFormat>On-screen Show (16:9)</PresentationFormat>
  <Paragraphs>23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Work Sans</vt:lpstr>
      <vt:lpstr>Arial</vt:lpstr>
      <vt:lpstr>Work Sans Regular</vt:lpstr>
      <vt:lpstr>Jacquenetta template</vt:lpstr>
      <vt:lpstr>Super Mario</vt:lpstr>
      <vt:lpstr>1. Ý tưởng</vt:lpstr>
      <vt:lpstr>2. Kế hoạch đặt ra</vt:lpstr>
      <vt:lpstr>3.Kết quả</vt:lpstr>
      <vt:lpstr>4. Tự đánh giá</vt:lpstr>
      <vt:lpstr>5. Hướng phát triển game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 Mario</dc:title>
  <dc:creator>Dương Nguyễn Thế Tùng</dc:creator>
  <cp:lastModifiedBy>Nguyen The Tung 20173060</cp:lastModifiedBy>
  <cp:revision>4</cp:revision>
  <dcterms:modified xsi:type="dcterms:W3CDTF">2020-11-20T04:33:19Z</dcterms:modified>
</cp:coreProperties>
</file>